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9CAD010-3EEA-4349-B6DD-C4790AB3DDFE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F35EAD5-5FCD-43FB-9B3D-E5419C296E9E}" type="slidenum">
              <a:rPr lang="fa-IR" smtClean="0"/>
              <a:t>‹#›</a:t>
            </a:fld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375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2160240"/>
          </a:xfrm>
        </p:spPr>
        <p:txBody>
          <a:bodyPr>
            <a:noAutofit/>
          </a:bodyPr>
          <a:lstStyle/>
          <a:p>
            <a:r>
              <a:rPr lang="ar-SA" sz="5400" b="1" dirty="0">
                <a:solidFill>
                  <a:srgbClr val="0070C0"/>
                </a:solidFill>
                <a:cs typeface="B Baran" panose="00000400000000000000" pitchFamily="2" charset="-78"/>
              </a:rPr>
              <a:t>اهم موارد آئین نامه ای دوره دکتری تخصصی ( </a:t>
            </a:r>
            <a:r>
              <a:rPr lang="en-US" sz="5400" b="1" dirty="0">
                <a:solidFill>
                  <a:srgbClr val="0070C0"/>
                </a:solidFill>
                <a:cs typeface="B Baran" panose="00000400000000000000" pitchFamily="2" charset="-78"/>
              </a:rPr>
              <a:t>PH.D </a:t>
            </a:r>
            <a:r>
              <a:rPr lang="fa-IR" sz="5400" b="1" dirty="0" smtClean="0">
                <a:solidFill>
                  <a:srgbClr val="0070C0"/>
                </a:solidFill>
                <a:cs typeface="B Baran" panose="00000400000000000000" pitchFamily="2" charset="-78"/>
              </a:rPr>
              <a:t>)</a:t>
            </a:r>
            <a:endParaRPr lang="fa-IR" sz="5400" dirty="0">
              <a:solidFill>
                <a:srgbClr val="0070C0"/>
              </a:solidFill>
              <a:cs typeface="B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677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2204864"/>
            <a:ext cx="8640959" cy="4464496"/>
          </a:xfrm>
        </p:spPr>
        <p:txBody>
          <a:bodyPr>
            <a:noAutofit/>
          </a:bodyPr>
          <a:lstStyle/>
          <a:p>
            <a:pPr lvl="0"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تعداد واحدها: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در هر ترم حداقل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 6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و حداکثر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10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واحد درسی است.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طول دوره: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مدت مجاز تحصیل حداقل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3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سال و حداکثر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4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سال است.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تعداد واحدهای درسی دوره: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36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واحد که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 12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واحد آموزشی و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24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واحد پژوهشی می باشد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نمره قبولی: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در هر درسی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14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از 20 و میانگین کل قابل قبول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16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از 20 است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تبصره: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اگر میانگین نمرات واحدهای آموزشی کمتر از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16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باشد دانشجو موظف است با نظر استاد راهنما و تائید گروه فقط یک نیمسال دروسی را برای ترمیم میانگین اخذ و بگذراند.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700" b="1" dirty="0">
                <a:solidFill>
                  <a:schemeClr val="tx1"/>
                </a:solidFill>
                <a:cs typeface="B Nazanin" panose="00000400000000000000" pitchFamily="2" charset="-78"/>
              </a:rPr>
              <a:t>حضور و غیاب: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غیبت دانشجو نباید بیش از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3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 از </a:t>
            </a:r>
            <a:r>
              <a:rPr lang="fa-IR" sz="2700" dirty="0">
                <a:solidFill>
                  <a:srgbClr val="FF0000"/>
                </a:solidFill>
                <a:cs typeface="B Nazanin" panose="00000400000000000000" pitchFamily="2" charset="-78"/>
              </a:rPr>
              <a:t>16 </a:t>
            </a:r>
            <a:r>
              <a:rPr lang="fa-IR" sz="2700" dirty="0">
                <a:solidFill>
                  <a:schemeClr val="tx1"/>
                </a:solidFill>
                <a:cs typeface="B Nazanin" panose="00000400000000000000" pitchFamily="2" charset="-78"/>
              </a:rPr>
              <a:t>جلسه باشد</a:t>
            </a:r>
            <a:r>
              <a:rPr lang="fa-IR" sz="2700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endParaRPr lang="en-US" sz="27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086891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1" y="980728"/>
            <a:ext cx="8640960" cy="5472608"/>
          </a:xfrm>
        </p:spPr>
        <p:txBody>
          <a:bodyPr>
            <a:noAutofit/>
          </a:bodyPr>
          <a:lstStyle/>
          <a:p>
            <a:pPr lvl="0" algn="just"/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امتحان جامع: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برای ورود به مرحله ارزیابی جامع، کسب میانگین کل حداقل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16 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الزامی است.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حداقل نمره قبولی در ارزیابی جامع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16 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است.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تغییر رشته و انتقال دانشجوی دوره دکتری م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منوع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است.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گذراندن موفقیت آمیز امتحان جامع و تصویب طرح پیشنهادی رساله شرط لازم برای شروع فعالیتهای پژوهشی می باشد.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نمره رساله در میانگین کل محاسبه نمی‌شود.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بعد از اتمام واحدهای درسی و قبولی در امتحان جامع دانشجو بایستی تا زمان دفاع </a:t>
            </a:r>
            <a:r>
              <a:rPr lang="fa-IR" sz="2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، هر 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ترم رساله را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انتخاب واحد 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نماید</a:t>
            </a:r>
            <a:r>
              <a:rPr lang="fa-IR" sz="2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algn="just"/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تمام دانشجویان قبل از 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ارائه پروپوزال ملزم به </a:t>
            </a:r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گذراندن</a:t>
            </a:r>
            <a:r>
              <a:rPr lang="en-US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HSE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(ایمنی بهداشت)می </a:t>
            </a:r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باشند.</a:t>
            </a:r>
            <a:r>
              <a:rPr lang="fa-IR" sz="1200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درصورت گذراندن در دوره ارشد نیاز به انتخاب مجدد نمی باشد </a:t>
            </a:r>
            <a:endParaRPr lang="en-US" sz="12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349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1261326">
            <a:off x="1472158" y="2855765"/>
            <a:ext cx="6212240" cy="769441"/>
          </a:xfrm>
          <a:prstGeom prst="rect">
            <a:avLst/>
          </a:prstGeom>
        </p:spPr>
        <p:txBody>
          <a:bodyPr wrap="square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ar-SA" sz="4400" b="1" dirty="0">
                <a:solidFill>
                  <a:srgbClr val="7030A0"/>
                </a:solidFill>
                <a:latin typeface="IranNastaliq" panose="02000503000000020003" pitchFamily="2" charset="0"/>
                <a:cs typeface="IranNastaliq" panose="02000503000000020003" pitchFamily="2" charset="0"/>
              </a:rPr>
              <a:t>با آرزوی موفقت و سپاس از حسن توجه شما</a:t>
            </a:r>
            <a:endParaRPr lang="en-US" sz="4400" b="1" dirty="0">
              <a:solidFill>
                <a:srgbClr val="7030A0"/>
              </a:solidFill>
              <a:latin typeface="IranNastaliq" panose="02000503000000020003" pitchFamily="2" charset="0"/>
              <a:cs typeface="IranNastaliq" panose="02000503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01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83</TotalTime>
  <Words>244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 Baran</vt:lpstr>
      <vt:lpstr>B Nazanin</vt:lpstr>
      <vt:lpstr>Candara</vt:lpstr>
      <vt:lpstr>IranNastaliq</vt:lpstr>
      <vt:lpstr>Symbol</vt:lpstr>
      <vt:lpstr>Waveform</vt:lpstr>
      <vt:lpstr>PowerPoint Presentation</vt:lpstr>
      <vt:lpstr>اهم موارد آئین نامه ای دوره دکتری تخصصی ( PH.D 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Admin</cp:lastModifiedBy>
  <cp:revision>7</cp:revision>
  <dcterms:created xsi:type="dcterms:W3CDTF">2018-10-08T06:29:25Z</dcterms:created>
  <dcterms:modified xsi:type="dcterms:W3CDTF">2025-01-04T12:05:07Z</dcterms:modified>
</cp:coreProperties>
</file>